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gP6Kmld3A/jgkTB1kHJ2EHprqK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black line distinction between epithelizing and normal skin - very slight difference in the texture and density. 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5a9b03d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c5a9b03dd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e666ad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e666ad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e666adb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e666adb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98eb7ca7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98eb7ca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eb7ca7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98eb7ca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Location: </a:t>
            </a:r>
            <a:b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Annotation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553" r="553" t="0"/>
          <a:stretch/>
        </p:blipFill>
        <p:spPr>
          <a:xfrm>
            <a:off x="8" y="0"/>
            <a:ext cx="683079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830800" y="4080100"/>
            <a:ext cx="278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epithelizing/health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y skin</a:t>
            </a: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5225850" y="4319200"/>
            <a:ext cx="1764000" cy="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" name="Google Shape;103;p3"/>
          <p:cNvSpPr/>
          <p:nvPr/>
        </p:nvSpPr>
        <p:spPr>
          <a:xfrm>
            <a:off x="1651220" y="2207988"/>
            <a:ext cx="3528350" cy="3374750"/>
          </a:xfrm>
          <a:custGeom>
            <a:rect b="b" l="l" r="r" t="t"/>
            <a:pathLst>
              <a:path extrusionOk="0" h="134990" w="141134">
                <a:moveTo>
                  <a:pt x="1408" y="46604"/>
                </a:moveTo>
                <a:cubicBezTo>
                  <a:pt x="1408" y="41132"/>
                  <a:pt x="-663" y="35513"/>
                  <a:pt x="663" y="30204"/>
                </a:cubicBezTo>
                <a:cubicBezTo>
                  <a:pt x="1448" y="27061"/>
                  <a:pt x="6979" y="27622"/>
                  <a:pt x="8862" y="24986"/>
                </a:cubicBezTo>
                <a:cubicBezTo>
                  <a:pt x="12857" y="19394"/>
                  <a:pt x="18157" y="14831"/>
                  <a:pt x="22280" y="9332"/>
                </a:cubicBezTo>
                <a:cubicBezTo>
                  <a:pt x="22895" y="8512"/>
                  <a:pt x="22174" y="6918"/>
                  <a:pt x="23026" y="6350"/>
                </a:cubicBezTo>
                <a:cubicBezTo>
                  <a:pt x="29053" y="2331"/>
                  <a:pt x="37771" y="6406"/>
                  <a:pt x="44643" y="4114"/>
                </a:cubicBezTo>
                <a:cubicBezTo>
                  <a:pt x="49961" y="2340"/>
                  <a:pt x="55604" y="-972"/>
                  <a:pt x="61043" y="387"/>
                </a:cubicBezTo>
                <a:cubicBezTo>
                  <a:pt x="69146" y="2411"/>
                  <a:pt x="76227" y="7437"/>
                  <a:pt x="84151" y="10077"/>
                </a:cubicBezTo>
                <a:cubicBezTo>
                  <a:pt x="89240" y="11773"/>
                  <a:pt x="95342" y="10829"/>
                  <a:pt x="99805" y="13805"/>
                </a:cubicBezTo>
                <a:cubicBezTo>
                  <a:pt x="109668" y="20382"/>
                  <a:pt x="112610" y="33759"/>
                  <a:pt x="119187" y="43622"/>
                </a:cubicBezTo>
                <a:cubicBezTo>
                  <a:pt x="121146" y="46560"/>
                  <a:pt x="126270" y="46981"/>
                  <a:pt x="127386" y="50331"/>
                </a:cubicBezTo>
                <a:cubicBezTo>
                  <a:pt x="128902" y="54884"/>
                  <a:pt x="131088" y="59196"/>
                  <a:pt x="132605" y="63749"/>
                </a:cubicBezTo>
                <a:cubicBezTo>
                  <a:pt x="133893" y="67615"/>
                  <a:pt x="138769" y="69573"/>
                  <a:pt x="140059" y="73439"/>
                </a:cubicBezTo>
                <a:cubicBezTo>
                  <a:pt x="140845" y="75796"/>
                  <a:pt x="141816" y="79137"/>
                  <a:pt x="140059" y="80894"/>
                </a:cubicBezTo>
                <a:cubicBezTo>
                  <a:pt x="137837" y="83116"/>
                  <a:pt x="132520" y="81064"/>
                  <a:pt x="131114" y="83875"/>
                </a:cubicBezTo>
                <a:cubicBezTo>
                  <a:pt x="130225" y="85653"/>
                  <a:pt x="132217" y="88185"/>
                  <a:pt x="131114" y="89839"/>
                </a:cubicBezTo>
                <a:cubicBezTo>
                  <a:pt x="126361" y="96967"/>
                  <a:pt x="128411" y="107309"/>
                  <a:pt x="123659" y="114438"/>
                </a:cubicBezTo>
                <a:cubicBezTo>
                  <a:pt x="122052" y="116849"/>
                  <a:pt x="118616" y="117303"/>
                  <a:pt x="116205" y="118911"/>
                </a:cubicBezTo>
                <a:cubicBezTo>
                  <a:pt x="112234" y="121559"/>
                  <a:pt x="109551" y="126347"/>
                  <a:pt x="105023" y="127856"/>
                </a:cubicBezTo>
                <a:cubicBezTo>
                  <a:pt x="99088" y="129834"/>
                  <a:pt x="91593" y="126621"/>
                  <a:pt x="86388" y="130092"/>
                </a:cubicBezTo>
                <a:cubicBezTo>
                  <a:pt x="85064" y="130975"/>
                  <a:pt x="84916" y="133316"/>
                  <a:pt x="83406" y="133820"/>
                </a:cubicBezTo>
                <a:cubicBezTo>
                  <a:pt x="77509" y="135788"/>
                  <a:pt x="70987" y="134565"/>
                  <a:pt x="64770" y="134565"/>
                </a:cubicBezTo>
                <a:cubicBezTo>
                  <a:pt x="60188" y="134565"/>
                  <a:pt x="54592" y="134823"/>
                  <a:pt x="51352" y="13158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c5a9b03dde_0_7"/>
          <p:cNvPicPr preferRelativeResize="0"/>
          <p:nvPr/>
        </p:nvPicPr>
        <p:blipFill rotWithShape="1">
          <a:blip r:embed="rId3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c5a9b03dde_0_7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c5a9b03dde_0_7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5a9b03dde_0_7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SG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c5a9b03dd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c5a9b03dd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c6e666adb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63" y="0"/>
            <a:ext cx="68674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c6e666adb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6e666adb1_0_3"/>
          <p:cNvSpPr txBox="1"/>
          <p:nvPr/>
        </p:nvSpPr>
        <p:spPr>
          <a:xfrm>
            <a:off x="10232300" y="565425"/>
            <a:ext cx="15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SD: Check the edges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c6e666adb1_0_3"/>
          <p:cNvSpPr txBox="1"/>
          <p:nvPr/>
        </p:nvSpPr>
        <p:spPr>
          <a:xfrm>
            <a:off x="10232300" y="12430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JX: Accepted</a:t>
            </a:r>
            <a:endParaRPr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c98eb7ca7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c98eb7ca7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